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74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72" r:id="rId12"/>
    <p:sldId id="273" r:id="rId13"/>
    <p:sldId id="264" r:id="rId14"/>
    <p:sldId id="267" r:id="rId15"/>
    <p:sldId id="265" r:id="rId16"/>
    <p:sldId id="266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3743-7901-E148-89C2-3A6AFB58B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83429CB-3B0C-FF42-A8FF-9D5FFFBD6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0155"/>
            <a:ext cx="12192000" cy="6543261"/>
          </a:xfrm>
        </p:spPr>
      </p:pic>
    </p:spTree>
    <p:extLst>
      <p:ext uri="{BB962C8B-B14F-4D97-AF65-F5344CB8AC3E}">
        <p14:creationId xmlns:p14="http://schemas.microsoft.com/office/powerpoint/2010/main" val="832030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CF874-08AF-CE49-B715-1F7BE1D20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DE2379C-C03D-714A-B4FE-D1B33DF6C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9318"/>
            <a:ext cx="12092609" cy="6543260"/>
          </a:xfrm>
        </p:spPr>
      </p:pic>
    </p:spTree>
    <p:extLst>
      <p:ext uri="{BB962C8B-B14F-4D97-AF65-F5344CB8AC3E}">
        <p14:creationId xmlns:p14="http://schemas.microsoft.com/office/powerpoint/2010/main" val="202874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7E6E9-8117-FA43-8601-72968A6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811A740-0BE6-C445-9211-D440E04DC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9" y="260311"/>
            <a:ext cx="11950622" cy="6436769"/>
          </a:xfrm>
        </p:spPr>
      </p:pic>
    </p:spTree>
    <p:extLst>
      <p:ext uri="{BB962C8B-B14F-4D97-AF65-F5344CB8AC3E}">
        <p14:creationId xmlns:p14="http://schemas.microsoft.com/office/powerpoint/2010/main" val="220547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BA611-D9EF-5E4A-9AD8-18C0B1702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10A9F27-7CEE-AA4E-A7BE-33B45D7A5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23" y="153820"/>
            <a:ext cx="11938789" cy="6614255"/>
          </a:xfrm>
        </p:spPr>
      </p:pic>
    </p:spTree>
    <p:extLst>
      <p:ext uri="{BB962C8B-B14F-4D97-AF65-F5344CB8AC3E}">
        <p14:creationId xmlns:p14="http://schemas.microsoft.com/office/powerpoint/2010/main" val="2199179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B4C6-A6F1-5F42-9063-7C4F5EB3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2DF1FF4-A012-6C45-8292-9D8E27E8C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8" y="153820"/>
            <a:ext cx="11867795" cy="6614255"/>
          </a:xfrm>
        </p:spPr>
      </p:pic>
    </p:spTree>
    <p:extLst>
      <p:ext uri="{BB962C8B-B14F-4D97-AF65-F5344CB8AC3E}">
        <p14:creationId xmlns:p14="http://schemas.microsoft.com/office/powerpoint/2010/main" val="3450892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0E040-0248-BC4C-9AA9-2AA5D11D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E09116-F342-7B48-8B5F-7A9144DE1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9" y="153820"/>
            <a:ext cx="12097342" cy="6704180"/>
          </a:xfrm>
        </p:spPr>
      </p:pic>
    </p:spTree>
    <p:extLst>
      <p:ext uri="{BB962C8B-B14F-4D97-AF65-F5344CB8AC3E}">
        <p14:creationId xmlns:p14="http://schemas.microsoft.com/office/powerpoint/2010/main" val="2496703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D7664-090F-E047-B354-EE0002B76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8551F97-DADB-5B40-971F-25DAB3D24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75" y="283976"/>
            <a:ext cx="11702143" cy="6353944"/>
          </a:xfrm>
        </p:spPr>
      </p:pic>
    </p:spTree>
    <p:extLst>
      <p:ext uri="{BB962C8B-B14F-4D97-AF65-F5344CB8AC3E}">
        <p14:creationId xmlns:p14="http://schemas.microsoft.com/office/powerpoint/2010/main" val="596099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9736-342F-2747-B435-63E041745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ABAA392-19AD-9243-AF84-2AB9379AC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20" y="0"/>
            <a:ext cx="11855963" cy="6685248"/>
          </a:xfrm>
        </p:spPr>
      </p:pic>
    </p:spTree>
    <p:extLst>
      <p:ext uri="{BB962C8B-B14F-4D97-AF65-F5344CB8AC3E}">
        <p14:creationId xmlns:p14="http://schemas.microsoft.com/office/powerpoint/2010/main" val="317864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D5C6E-D67F-A047-9D62-7D7999FCC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B1E292F-53EC-9A49-9156-60647ECE3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8087" y="3045619"/>
            <a:ext cx="4695825" cy="2047875"/>
          </a:xfr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F1BB5F4-192A-1B4A-867F-3EBF88076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14" y="260312"/>
            <a:ext cx="11967185" cy="63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4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C8B7-BAD3-2644-BCFB-42C1FD756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90663F-54EB-924C-B8E6-F689573F4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57" y="255577"/>
            <a:ext cx="12068943" cy="6602423"/>
          </a:xfrm>
        </p:spPr>
      </p:pic>
    </p:spTree>
    <p:extLst>
      <p:ext uri="{BB962C8B-B14F-4D97-AF65-F5344CB8AC3E}">
        <p14:creationId xmlns:p14="http://schemas.microsoft.com/office/powerpoint/2010/main" val="145073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BDD6C-8469-504C-B40B-1F875B31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541AEBF-3BD7-EE4C-89AB-06D9DDFF1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40" y="212981"/>
            <a:ext cx="11773136" cy="6472267"/>
          </a:xfrm>
        </p:spPr>
      </p:pic>
    </p:spTree>
    <p:extLst>
      <p:ext uri="{BB962C8B-B14F-4D97-AF65-F5344CB8AC3E}">
        <p14:creationId xmlns:p14="http://schemas.microsoft.com/office/powerpoint/2010/main" val="34606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B49D-4613-6E4C-9300-6FFA3B58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8B0B39A-7B0C-5049-9A77-3501269F8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479" y="153819"/>
            <a:ext cx="11394502" cy="6614255"/>
          </a:xfrm>
        </p:spPr>
      </p:pic>
    </p:spTree>
    <p:extLst>
      <p:ext uri="{BB962C8B-B14F-4D97-AF65-F5344CB8AC3E}">
        <p14:creationId xmlns:p14="http://schemas.microsoft.com/office/powerpoint/2010/main" val="87676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B6E7-F122-5C48-81D8-862C56DB1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546B74B-4A58-CF44-AE50-989A77EAD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825" y="385734"/>
            <a:ext cx="11356641" cy="6472266"/>
          </a:xfrm>
        </p:spPr>
      </p:pic>
    </p:spTree>
    <p:extLst>
      <p:ext uri="{BB962C8B-B14F-4D97-AF65-F5344CB8AC3E}">
        <p14:creationId xmlns:p14="http://schemas.microsoft.com/office/powerpoint/2010/main" val="425472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9FF36-1098-FB4A-A241-82122F115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B5C50A4-4FDE-8640-B817-366F33D97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40" y="-1"/>
            <a:ext cx="11571987" cy="6424939"/>
          </a:xfrm>
        </p:spPr>
      </p:pic>
    </p:spTree>
    <p:extLst>
      <p:ext uri="{BB962C8B-B14F-4D97-AF65-F5344CB8AC3E}">
        <p14:creationId xmlns:p14="http://schemas.microsoft.com/office/powerpoint/2010/main" val="44487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21D0B-7B69-1546-B3A1-1EA3FEC4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51D49C4-F83E-9B4D-81FD-88F37D2A9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04" y="94658"/>
            <a:ext cx="11860695" cy="6602423"/>
          </a:xfrm>
        </p:spPr>
      </p:pic>
    </p:spTree>
    <p:extLst>
      <p:ext uri="{BB962C8B-B14F-4D97-AF65-F5344CB8AC3E}">
        <p14:creationId xmlns:p14="http://schemas.microsoft.com/office/powerpoint/2010/main" val="953484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5F33-DBB2-4344-8DE7-8315AB75E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61E0F96-500D-A948-A73A-493B1FAE5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8" y="94658"/>
            <a:ext cx="12097342" cy="6637920"/>
          </a:xfrm>
        </p:spPr>
      </p:pic>
    </p:spTree>
    <p:extLst>
      <p:ext uri="{BB962C8B-B14F-4D97-AF65-F5344CB8AC3E}">
        <p14:creationId xmlns:p14="http://schemas.microsoft.com/office/powerpoint/2010/main" val="184978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4433-140E-914F-8857-925F76B0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A8B05D9-9A6C-214D-B7CC-A8BADF432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75" y="283976"/>
            <a:ext cx="11678478" cy="6389440"/>
          </a:xfrm>
        </p:spPr>
      </p:pic>
    </p:spTree>
    <p:extLst>
      <p:ext uri="{BB962C8B-B14F-4D97-AF65-F5344CB8AC3E}">
        <p14:creationId xmlns:p14="http://schemas.microsoft.com/office/powerpoint/2010/main" val="556532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renuchauhan777@gmail.com</dc:creator>
  <cp:lastModifiedBy>renuchauhan777@gmail.com</cp:lastModifiedBy>
  <cp:revision>8</cp:revision>
  <dcterms:created xsi:type="dcterms:W3CDTF">2020-03-31T07:18:07Z</dcterms:created>
  <dcterms:modified xsi:type="dcterms:W3CDTF">2020-03-31T14:03:08Z</dcterms:modified>
</cp:coreProperties>
</file>